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681E"/>
    <a:srgbClr val="358F29"/>
    <a:srgbClr val="0000C0"/>
    <a:srgbClr val="68A042"/>
    <a:srgbClr val="3737FF"/>
    <a:srgbClr val="5B5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9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8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Football kit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Salters’ School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have a new football kit.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Blue</a:t>
            </a:r>
            <a:r>
              <a:rPr lang="en-US" dirty="0" smtClean="0"/>
              <a:t> shirt and white shorts.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693434" y="1475117"/>
            <a:ext cx="2484408" cy="3571336"/>
            <a:chOff x="5693434" y="1475117"/>
            <a:chExt cx="2484408" cy="3571336"/>
          </a:xfrm>
        </p:grpSpPr>
        <p:sp>
          <p:nvSpPr>
            <p:cNvPr id="4" name="Rectangle 3"/>
            <p:cNvSpPr/>
            <p:nvPr/>
          </p:nvSpPr>
          <p:spPr>
            <a:xfrm>
              <a:off x="5693434" y="1475117"/>
              <a:ext cx="2484408" cy="3571336"/>
            </a:xfrm>
            <a:prstGeom prst="rect">
              <a:avLst/>
            </a:prstGeom>
            <a:solidFill>
              <a:srgbClr val="358F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6061737" y="1854680"/>
              <a:ext cx="1716166" cy="2634343"/>
              <a:chOff x="5979841" y="2125003"/>
              <a:chExt cx="1716166" cy="2634343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6332546" y="2292615"/>
                <a:ext cx="1028700" cy="1454701"/>
              </a:xfrm>
              <a:prstGeom prst="rect">
                <a:avLst/>
              </a:prstGeom>
              <a:solidFill>
                <a:srgbClr val="000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/>
              <p:cNvSpPr/>
              <p:nvPr/>
            </p:nvSpPr>
            <p:spPr>
              <a:xfrm rot="3625900">
                <a:off x="6118255" y="2169513"/>
                <a:ext cx="392694" cy="669522"/>
              </a:xfrm>
              <a:prstGeom prst="rect">
                <a:avLst/>
              </a:prstGeom>
              <a:solidFill>
                <a:srgbClr val="000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Rectangle 30"/>
              <p:cNvSpPr/>
              <p:nvPr/>
            </p:nvSpPr>
            <p:spPr>
              <a:xfrm rot="18084098">
                <a:off x="7164899" y="2175556"/>
                <a:ext cx="392694" cy="669522"/>
              </a:xfrm>
              <a:prstGeom prst="rect">
                <a:avLst/>
              </a:prstGeom>
              <a:solidFill>
                <a:srgbClr val="000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502282" y="2169027"/>
                <a:ext cx="679599" cy="461243"/>
              </a:xfrm>
              <a:prstGeom prst="rect">
                <a:avLst/>
              </a:prstGeom>
              <a:solidFill>
                <a:srgbClr val="000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6589709" y="2125003"/>
                <a:ext cx="498042" cy="210818"/>
                <a:chOff x="6480172" y="2207559"/>
                <a:chExt cx="498042" cy="210818"/>
              </a:xfrm>
            </p:grpSpPr>
            <p:sp>
              <p:nvSpPr>
                <p:cNvPr id="34" name="Parallelogram 33"/>
                <p:cNvSpPr/>
                <p:nvPr/>
              </p:nvSpPr>
              <p:spPr>
                <a:xfrm rot="16200000">
                  <a:off x="6505745" y="2191577"/>
                  <a:ext cx="201600" cy="252000"/>
                </a:xfrm>
                <a:prstGeom prst="parallelogram">
                  <a:avLst>
                    <a:gd name="adj" fmla="val 63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Parallelogram 35"/>
                <p:cNvSpPr/>
                <p:nvPr/>
              </p:nvSpPr>
              <p:spPr>
                <a:xfrm rot="16200000" flipV="1">
                  <a:off x="6751248" y="2189994"/>
                  <a:ext cx="201929" cy="252000"/>
                </a:xfrm>
                <a:prstGeom prst="parallelogram">
                  <a:avLst>
                    <a:gd name="adj" fmla="val 63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6480172" y="2207559"/>
                  <a:ext cx="498042" cy="457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6502282" y="2168305"/>
                <a:ext cx="45719" cy="158194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7146082" y="2168305"/>
                <a:ext cx="45719" cy="158194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6246767" y="3747316"/>
                <a:ext cx="1200257" cy="1012030"/>
                <a:chOff x="6246912" y="3849966"/>
                <a:chExt cx="1200257" cy="1012030"/>
              </a:xfrm>
            </p:grpSpPr>
            <p:sp>
              <p:nvSpPr>
                <p:cNvPr id="44" name="Rectangle 43"/>
                <p:cNvSpPr/>
                <p:nvPr/>
              </p:nvSpPr>
              <p:spPr>
                <a:xfrm>
                  <a:off x="6246912" y="3915504"/>
                  <a:ext cx="588982" cy="94649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scene3d>
                  <a:camera prst="orthographicFront">
                    <a:rot lat="0" lon="0" rev="21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6835894" y="3898272"/>
                  <a:ext cx="611275" cy="94649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scene3d>
                  <a:camera prst="orthographicFront">
                    <a:rot lat="0" lon="0" rev="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6332691" y="3849966"/>
                  <a:ext cx="1028700" cy="59477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8" name="Rectangle 47"/>
              <p:cNvSpPr/>
              <p:nvPr/>
            </p:nvSpPr>
            <p:spPr>
              <a:xfrm>
                <a:off x="6716882" y="2248487"/>
                <a:ext cx="45719" cy="158194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931482" y="2256983"/>
                <a:ext cx="45719" cy="158194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610350" y="2811644"/>
                <a:ext cx="477400" cy="167974"/>
              </a:xfrm>
              <a:prstGeom prst="rect">
                <a:avLst/>
              </a:prstGeom>
              <a:solidFill>
                <a:srgbClr val="3737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 smtClean="0"/>
                  <a:t>UYSEG</a:t>
                </a:r>
                <a:endParaRPr lang="en-GB" sz="800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943725" y="2460311"/>
                <a:ext cx="238156" cy="120084"/>
              </a:xfrm>
              <a:prstGeom prst="ellipse">
                <a:avLst/>
              </a:prstGeom>
              <a:solidFill>
                <a:srgbClr val="3737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400" dirty="0" smtClean="0">
                    <a:solidFill>
                      <a:schemeClr val="bg1">
                        <a:lumMod val="95000"/>
                      </a:schemeClr>
                    </a:solidFill>
                  </a:rPr>
                  <a:t>Salters’</a:t>
                </a:r>
                <a:endParaRPr lang="en-GB" sz="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792755" y="2064080"/>
            <a:ext cx="2898475" cy="2783616"/>
            <a:chOff x="354605" y="1978165"/>
            <a:chExt cx="2898475" cy="2783616"/>
          </a:xfrm>
        </p:grpSpPr>
        <p:sp>
          <p:nvSpPr>
            <p:cNvPr id="3" name="Rectangle 2"/>
            <p:cNvSpPr/>
            <p:nvPr/>
          </p:nvSpPr>
          <p:spPr>
            <a:xfrm>
              <a:off x="857251" y="1978165"/>
              <a:ext cx="2038350" cy="26859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354605" y="2325241"/>
              <a:ext cx="2898475" cy="2436540"/>
              <a:chOff x="354605" y="2325241"/>
              <a:chExt cx="2898475" cy="2436540"/>
            </a:xfrm>
          </p:grpSpPr>
          <p:sp>
            <p:nvSpPr>
              <p:cNvPr id="29" name="Freeform 28"/>
              <p:cNvSpPr/>
              <p:nvPr/>
            </p:nvSpPr>
            <p:spPr>
              <a:xfrm rot="21151546">
                <a:off x="1770181" y="2926638"/>
                <a:ext cx="227341" cy="876300"/>
              </a:xfrm>
              <a:custGeom>
                <a:avLst/>
                <a:gdLst>
                  <a:gd name="connsiteX0" fmla="*/ 69850 w 165100"/>
                  <a:gd name="connsiteY0" fmla="*/ 0 h 876300"/>
                  <a:gd name="connsiteX1" fmla="*/ 0 w 165100"/>
                  <a:gd name="connsiteY1" fmla="*/ 419100 h 876300"/>
                  <a:gd name="connsiteX2" fmla="*/ 82550 w 165100"/>
                  <a:gd name="connsiteY2" fmla="*/ 800100 h 876300"/>
                  <a:gd name="connsiteX3" fmla="*/ 146050 w 165100"/>
                  <a:gd name="connsiteY3" fmla="*/ 876300 h 876300"/>
                  <a:gd name="connsiteX4" fmla="*/ 165100 w 165100"/>
                  <a:gd name="connsiteY4" fmla="*/ 869950 h 876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100" h="876300">
                    <a:moveTo>
                      <a:pt x="69850" y="0"/>
                    </a:moveTo>
                    <a:lnTo>
                      <a:pt x="0" y="419100"/>
                    </a:lnTo>
                    <a:lnTo>
                      <a:pt x="82550" y="800100"/>
                    </a:lnTo>
                    <a:lnTo>
                      <a:pt x="146050" y="876300"/>
                    </a:lnTo>
                    <a:lnTo>
                      <a:pt x="165100" y="869950"/>
                    </a:lnTo>
                  </a:path>
                </a:pathLst>
              </a:custGeom>
              <a:noFill/>
              <a:ln w="444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1650203" y="3574844"/>
                <a:ext cx="137160" cy="1028700"/>
              </a:xfrm>
              <a:custGeom>
                <a:avLst/>
                <a:gdLst>
                  <a:gd name="connsiteX0" fmla="*/ 137160 w 137160"/>
                  <a:gd name="connsiteY0" fmla="*/ 0 h 1028700"/>
                  <a:gd name="connsiteX1" fmla="*/ 0 w 137160"/>
                  <a:gd name="connsiteY1" fmla="*/ 1028700 h 1028700"/>
                  <a:gd name="connsiteX2" fmla="*/ 137160 w 137160"/>
                  <a:gd name="connsiteY2" fmla="*/ 1028700 h 1028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7160" h="1028700">
                    <a:moveTo>
                      <a:pt x="137160" y="0"/>
                    </a:moveTo>
                    <a:lnTo>
                      <a:pt x="0" y="1028700"/>
                    </a:lnTo>
                    <a:lnTo>
                      <a:pt x="137160" y="1028700"/>
                    </a:lnTo>
                  </a:path>
                </a:pathLst>
              </a:custGeom>
              <a:noFill/>
              <a:ln w="444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1789122" y="2803058"/>
                <a:ext cx="190500" cy="1813560"/>
              </a:xfrm>
              <a:custGeom>
                <a:avLst/>
                <a:gdLst>
                  <a:gd name="connsiteX0" fmla="*/ 22860 w 190500"/>
                  <a:gd name="connsiteY0" fmla="*/ 0 h 1813560"/>
                  <a:gd name="connsiteX1" fmla="*/ 0 w 190500"/>
                  <a:gd name="connsiteY1" fmla="*/ 807720 h 1813560"/>
                  <a:gd name="connsiteX2" fmla="*/ 99060 w 190500"/>
                  <a:gd name="connsiteY2" fmla="*/ 1303020 h 1813560"/>
                  <a:gd name="connsiteX3" fmla="*/ 30480 w 190500"/>
                  <a:gd name="connsiteY3" fmla="*/ 1813560 h 1813560"/>
                  <a:gd name="connsiteX4" fmla="*/ 190500 w 190500"/>
                  <a:gd name="connsiteY4" fmla="*/ 1813560 h 1813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500" h="1813560">
                    <a:moveTo>
                      <a:pt x="22860" y="0"/>
                    </a:moveTo>
                    <a:lnTo>
                      <a:pt x="0" y="807720"/>
                    </a:lnTo>
                    <a:lnTo>
                      <a:pt x="99060" y="1303020"/>
                    </a:lnTo>
                    <a:lnTo>
                      <a:pt x="30480" y="1813560"/>
                    </a:lnTo>
                    <a:lnTo>
                      <a:pt x="190500" y="1813560"/>
                    </a:lnTo>
                  </a:path>
                </a:pathLst>
              </a:custGeom>
              <a:noFill/>
              <a:ln w="444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6951154">
                <a:off x="1633112" y="2413795"/>
                <a:ext cx="502920" cy="32581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444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53" name="Straight Connector 52"/>
              <p:cNvCxnSpPr>
                <a:stCxn id="60" idx="0"/>
              </p:cNvCxnSpPr>
              <p:nvPr/>
            </p:nvCxnSpPr>
            <p:spPr>
              <a:xfrm flipH="1">
                <a:off x="1788243" y="2916916"/>
                <a:ext cx="18857" cy="686877"/>
              </a:xfrm>
              <a:prstGeom prst="line">
                <a:avLst/>
              </a:prstGeom>
              <a:ln w="57150">
                <a:solidFill>
                  <a:srgbClr val="000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1745583" y="3587019"/>
                <a:ext cx="42100" cy="318548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 flipV="1">
                <a:off x="1786413" y="3600902"/>
                <a:ext cx="63328" cy="2933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endCxn id="43" idx="1"/>
              </p:cNvCxnSpPr>
              <p:nvPr/>
            </p:nvCxnSpPr>
            <p:spPr>
              <a:xfrm flipH="1">
                <a:off x="1650203" y="4300988"/>
                <a:ext cx="42866" cy="302556"/>
              </a:xfrm>
              <a:prstGeom prst="line">
                <a:avLst/>
              </a:prstGeom>
              <a:ln w="57150">
                <a:solidFill>
                  <a:srgbClr val="000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H="1">
                <a:off x="1817957" y="4308578"/>
                <a:ext cx="42866" cy="302556"/>
              </a:xfrm>
              <a:prstGeom prst="line">
                <a:avLst/>
              </a:prstGeom>
              <a:ln w="57150">
                <a:solidFill>
                  <a:srgbClr val="000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Freeform 59"/>
              <p:cNvSpPr/>
              <p:nvPr/>
            </p:nvSpPr>
            <p:spPr>
              <a:xfrm>
                <a:off x="1710917" y="2916916"/>
                <a:ext cx="227341" cy="876300"/>
              </a:xfrm>
              <a:custGeom>
                <a:avLst/>
                <a:gdLst>
                  <a:gd name="connsiteX0" fmla="*/ 69850 w 165100"/>
                  <a:gd name="connsiteY0" fmla="*/ 0 h 876300"/>
                  <a:gd name="connsiteX1" fmla="*/ 0 w 165100"/>
                  <a:gd name="connsiteY1" fmla="*/ 419100 h 876300"/>
                  <a:gd name="connsiteX2" fmla="*/ 82550 w 165100"/>
                  <a:gd name="connsiteY2" fmla="*/ 800100 h 876300"/>
                  <a:gd name="connsiteX3" fmla="*/ 146050 w 165100"/>
                  <a:gd name="connsiteY3" fmla="*/ 876300 h 876300"/>
                  <a:gd name="connsiteX4" fmla="*/ 165100 w 165100"/>
                  <a:gd name="connsiteY4" fmla="*/ 869950 h 876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100" h="876300">
                    <a:moveTo>
                      <a:pt x="69850" y="0"/>
                    </a:moveTo>
                    <a:lnTo>
                      <a:pt x="0" y="419100"/>
                    </a:lnTo>
                    <a:lnTo>
                      <a:pt x="82550" y="800100"/>
                    </a:lnTo>
                    <a:lnTo>
                      <a:pt x="146050" y="876300"/>
                    </a:lnTo>
                    <a:lnTo>
                      <a:pt x="165100" y="869950"/>
                    </a:lnTo>
                  </a:path>
                </a:pathLst>
              </a:custGeom>
              <a:noFill/>
              <a:ln w="444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flipH="1">
                <a:off x="1757051" y="2917661"/>
                <a:ext cx="49350" cy="219190"/>
              </a:xfrm>
              <a:prstGeom prst="line">
                <a:avLst/>
              </a:prstGeom>
              <a:ln w="57150">
                <a:solidFill>
                  <a:srgbClr val="000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/>
              <p:cNvSpPr/>
              <p:nvPr/>
            </p:nvSpPr>
            <p:spPr>
              <a:xfrm>
                <a:off x="354605" y="4632385"/>
                <a:ext cx="2898475" cy="129396"/>
              </a:xfrm>
              <a:prstGeom prst="rect">
                <a:avLst/>
              </a:prstGeom>
              <a:solidFill>
                <a:srgbClr val="358F29"/>
              </a:solidFill>
              <a:ln w="9525">
                <a:solidFill>
                  <a:srgbClr val="27681E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58" name="Straight Connector 57"/>
              <p:cNvCxnSpPr>
                <a:stCxn id="50" idx="3"/>
              </p:cNvCxnSpPr>
              <p:nvPr/>
            </p:nvCxnSpPr>
            <p:spPr>
              <a:xfrm>
                <a:off x="1819602" y="4616618"/>
                <a:ext cx="145738" cy="2722"/>
              </a:xfrm>
              <a:prstGeom prst="line">
                <a:avLst/>
              </a:prstGeom>
              <a:ln w="57150" cap="rnd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645265" y="4602197"/>
                <a:ext cx="137160" cy="0"/>
              </a:xfrm>
              <a:prstGeom prst="line">
                <a:avLst/>
              </a:prstGeom>
              <a:ln w="57150" cap="rnd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>
                <a:off x="2458529" y="4287328"/>
                <a:ext cx="336430" cy="345057"/>
              </a:xfrm>
              <a:prstGeom prst="ellipse">
                <a:avLst/>
              </a:prstGeom>
              <a:pattFill prst="shingle">
                <a:fgClr>
                  <a:schemeClr val="tx1">
                    <a:lumMod val="85000"/>
                    <a:lumOff val="15000"/>
                  </a:schemeClr>
                </a:fgClr>
                <a:bgClr>
                  <a:schemeClr val="accent2">
                    <a:lumMod val="75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9073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Football kit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486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do you think the football kit looks blue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white?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07885" y="2744844"/>
            <a:ext cx="8492464" cy="2731245"/>
            <a:chOff x="307885" y="2744844"/>
            <a:chExt cx="8492464" cy="273124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885" y="2744844"/>
              <a:ext cx="8492464" cy="2731245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965200" y="3616243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Blue light reflects off the blue shirt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65200" y="4252905"/>
              <a:ext cx="4813299" cy="542638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shirt makes the light turn blue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65199" y="4903505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Blue light reflects off the white shorts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8647"/>
          <a:stretch/>
        </p:blipFill>
        <p:spPr>
          <a:xfrm>
            <a:off x="621169" y="1288614"/>
            <a:ext cx="2554518" cy="22311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9385" y="1392758"/>
            <a:ext cx="1306647" cy="187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34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55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16</cp:revision>
  <dcterms:created xsi:type="dcterms:W3CDTF">2018-10-23T09:41:00Z</dcterms:created>
  <dcterms:modified xsi:type="dcterms:W3CDTF">2018-10-30T10:22:25Z</dcterms:modified>
</cp:coreProperties>
</file>